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49" autoAdjust="0"/>
  </p:normalViewPr>
  <p:slideViewPr>
    <p:cSldViewPr snapToGrid="0" snapToObjects="1">
      <p:cViewPr>
        <p:scale>
          <a:sx n="90" d="100"/>
          <a:sy n="90" d="100"/>
        </p:scale>
        <p:origin x="-13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00805-EAEC-9143-8EDE-2DA3FAAFE1B4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8F632-7E37-BF4F-AA4B-EA9C5382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69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A90C5BA-9650-CF40-8272-7233047CBD74}" type="slidenum">
              <a:rPr lang="en-GB" sz="1200"/>
              <a:pPr eaLnBrk="1" hangingPunct="1"/>
              <a:t>2</a:t>
            </a:fld>
            <a:endParaRPr lang="en-GB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dirty="0">
                <a:latin typeface="Calibri" charset="0"/>
              </a:rPr>
              <a:t>----- Meeting Notes (12/02/2015 14:27) -----</a:t>
            </a:r>
          </a:p>
          <a:p>
            <a:pPr eaLnBrk="1" hangingPunct="1">
              <a:spcBef>
                <a:spcPct val="0"/>
              </a:spcBef>
            </a:pPr>
            <a:r>
              <a:rPr lang="en-GB" dirty="0">
                <a:latin typeface="Calibri" charset="0"/>
              </a:rPr>
              <a:t>Avoid text bullet points - need picture</a:t>
            </a:r>
          </a:p>
          <a:p>
            <a:pPr eaLnBrk="1" hangingPunct="1">
              <a:spcBef>
                <a:spcPct val="0"/>
              </a:spcBef>
            </a:pPr>
            <a:endParaRPr lang="en-GB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dirty="0">
                <a:latin typeface="Calibri" charset="0"/>
              </a:rPr>
              <a:t>Remove complicated low slide</a:t>
            </a:r>
          </a:p>
          <a:p>
            <a:pPr eaLnBrk="1" hangingPunct="1">
              <a:spcBef>
                <a:spcPct val="0"/>
              </a:spcBef>
            </a:pPr>
            <a:endParaRPr lang="en-GB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dirty="0">
                <a:latin typeface="Calibri" charset="0"/>
              </a:rPr>
              <a:t>Triangle low T-obesity-IR (pic liver, muscle, adipose)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A90C5BA-9650-CF40-8272-7233047CBD74}" type="slidenum">
              <a:rPr lang="en-GB" sz="1200"/>
              <a:pPr eaLnBrk="1" hangingPunct="1"/>
              <a:t>3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F1D8-60E0-5C4C-9FF4-4A0B0052AE2E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96EA-0953-B844-A09C-4F49CE40A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2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F1D8-60E0-5C4C-9FF4-4A0B0052AE2E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96EA-0953-B844-A09C-4F49CE40A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2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F1D8-60E0-5C4C-9FF4-4A0B0052AE2E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96EA-0953-B844-A09C-4F49CE40A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5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F1D8-60E0-5C4C-9FF4-4A0B0052AE2E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96EA-0953-B844-A09C-4F49CE40A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5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F1D8-60E0-5C4C-9FF4-4A0B0052AE2E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96EA-0953-B844-A09C-4F49CE40A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8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F1D8-60E0-5C4C-9FF4-4A0B0052AE2E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96EA-0953-B844-A09C-4F49CE40A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F1D8-60E0-5C4C-9FF4-4A0B0052AE2E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96EA-0953-B844-A09C-4F49CE40A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1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F1D8-60E0-5C4C-9FF4-4A0B0052AE2E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96EA-0953-B844-A09C-4F49CE40A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F1D8-60E0-5C4C-9FF4-4A0B0052AE2E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96EA-0953-B844-A09C-4F49CE40A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1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F1D8-60E0-5C4C-9FF4-4A0B0052AE2E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96EA-0953-B844-A09C-4F49CE40A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7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F1D8-60E0-5C4C-9FF4-4A0B0052AE2E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96EA-0953-B844-A09C-4F49CE40A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7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AF1D8-60E0-5C4C-9FF4-4A0B0052AE2E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96EA-0953-B844-A09C-4F49CE40A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6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37000"/>
          </a:blip>
          <a:stretch>
            <a:fillRect/>
          </a:stretch>
        </p:blipFill>
        <p:spPr>
          <a:xfrm>
            <a:off x="-498388" y="0"/>
            <a:ext cx="10770577" cy="6846332"/>
          </a:xfrm>
          <a:prstGeom prst="rect">
            <a:avLst/>
          </a:prstGeom>
        </p:spPr>
      </p:pic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2933799"/>
            <a:ext cx="9144000" cy="2243996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libri" charset="0"/>
              </a:rPr>
              <a:t>Title</a:t>
            </a:r>
            <a:endParaRPr lang="en-GB" dirty="0">
              <a:latin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25" y="4581524"/>
            <a:ext cx="9144000" cy="216421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0000"/>
                </a:solidFill>
                <a:ea typeface="+mn-ea"/>
                <a:cs typeface="+mn-cs"/>
              </a:rPr>
              <a:t>Name Date</a:t>
            </a:r>
            <a:endParaRPr lang="en-GB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200" dirty="0" smtClean="0"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9073" y="-334295"/>
            <a:ext cx="6576294" cy="32881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21634" y="2264529"/>
            <a:ext cx="5125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Edinburgh Centre for Endocrinology &amp; Diabetes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0600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 txBox="1">
            <a:spLocks/>
          </p:cNvSpPr>
          <p:nvPr/>
        </p:nvSpPr>
        <p:spPr bwMode="auto">
          <a:xfrm>
            <a:off x="340746" y="2227849"/>
            <a:ext cx="841532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4800" dirty="0" smtClean="0">
                <a:latin typeface="Calibri" charset="0"/>
              </a:rPr>
              <a:t>Title</a:t>
            </a:r>
            <a:r>
              <a:rPr lang="en-GB" sz="4800" dirty="0" smtClean="0">
                <a:latin typeface="Calibri" charset="0"/>
              </a:rPr>
              <a:t>	</a:t>
            </a:r>
            <a:endParaRPr lang="en-GB" sz="4800" dirty="0">
              <a:latin typeface="Calibri" charset="0"/>
            </a:endParaRPr>
          </a:p>
          <a:p>
            <a:pPr eaLnBrk="1" hangingPunct="1"/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Subtitle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Calibri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4188" y="5793093"/>
            <a:ext cx="2129812" cy="106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404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 txBox="1">
            <a:spLocks/>
          </p:cNvSpPr>
          <p:nvPr/>
        </p:nvSpPr>
        <p:spPr bwMode="auto">
          <a:xfrm>
            <a:off x="340746" y="125557"/>
            <a:ext cx="841532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4400" dirty="0" smtClean="0">
                <a:latin typeface="Calibri" charset="0"/>
              </a:rPr>
              <a:t>Title </a:t>
            </a:r>
            <a:endParaRPr lang="en-GB" sz="4400" dirty="0">
              <a:latin typeface="Calibri" charset="0"/>
            </a:endParaRPr>
          </a:p>
          <a:p>
            <a:pPr eaLnBrk="1" hangingPunct="1"/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Subtitle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Calibri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4188" y="5793093"/>
            <a:ext cx="2129812" cy="1064906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40746" y="1569097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Content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61175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63</Words>
  <Application>Microsoft Macintosh PowerPoint</Application>
  <PresentationFormat>On-screen Show (4:3)</PresentationFormat>
  <Paragraphs>18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Title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Hypoglycaemia and the evidence  base for basal insulins</dc:title>
  <dc:creator>Fraser Gibb</dc:creator>
  <cp:lastModifiedBy>Fraser Gibb</cp:lastModifiedBy>
  <cp:revision>75</cp:revision>
  <dcterms:created xsi:type="dcterms:W3CDTF">2015-01-01T16:58:26Z</dcterms:created>
  <dcterms:modified xsi:type="dcterms:W3CDTF">2015-02-16T18:28:36Z</dcterms:modified>
</cp:coreProperties>
</file>